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52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D2D2E-A51B-4D14-A4F3-7279ADCC19D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28B39-D60A-4950-952B-B891641AE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66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0FFF3F63-67A5-421C-A8E9-400C1DDCB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1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6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0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7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6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5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5E24-5A49-459E-81AE-66C78D25BBFA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580A-02EB-49D9-BE14-FE9DE39F3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8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0">
            <a:extLst>
              <a:ext uri="{FF2B5EF4-FFF2-40B4-BE49-F238E27FC236}">
                <a16:creationId xmlns:a16="http://schemas.microsoft.com/office/drawing/2014/main" id="{9C1E16B9-C9BD-4B9B-BDA1-945B37A8AE26}"/>
              </a:ext>
            </a:extLst>
          </p:cNvPr>
          <p:cNvSpPr/>
          <p:nvPr/>
        </p:nvSpPr>
        <p:spPr>
          <a:xfrm>
            <a:off x="867777" y="1502641"/>
            <a:ext cx="7570911" cy="4094162"/>
          </a:xfrm>
          <a:custGeom>
            <a:avLst/>
            <a:gdLst>
              <a:gd name="connsiteX0" fmla="*/ 358775 w 7283450"/>
              <a:gd name="connsiteY0" fmla="*/ 3832225 h 3917950"/>
              <a:gd name="connsiteX1" fmla="*/ 3635375 w 7283450"/>
              <a:gd name="connsiteY1" fmla="*/ 3908425 h 3917950"/>
              <a:gd name="connsiteX2" fmla="*/ 5921375 w 7283450"/>
              <a:gd name="connsiteY2" fmla="*/ 3794125 h 3917950"/>
              <a:gd name="connsiteX3" fmla="*/ 7064375 w 7283450"/>
              <a:gd name="connsiteY3" fmla="*/ 3165475 h 3917950"/>
              <a:gd name="connsiteX4" fmla="*/ 6969125 w 7283450"/>
              <a:gd name="connsiteY4" fmla="*/ 2003425 h 3917950"/>
              <a:gd name="connsiteX5" fmla="*/ 5178425 w 7283450"/>
              <a:gd name="connsiteY5" fmla="*/ 1851025 h 3917950"/>
              <a:gd name="connsiteX6" fmla="*/ 1806575 w 7283450"/>
              <a:gd name="connsiteY6" fmla="*/ 1641475 h 3917950"/>
              <a:gd name="connsiteX7" fmla="*/ 492125 w 7283450"/>
              <a:gd name="connsiteY7" fmla="*/ 1241425 h 3917950"/>
              <a:gd name="connsiteX8" fmla="*/ 358775 w 7283450"/>
              <a:gd name="connsiteY8" fmla="*/ 307975 h 3917950"/>
              <a:gd name="connsiteX9" fmla="*/ 2644775 w 7283450"/>
              <a:gd name="connsiteY9" fmla="*/ 41275 h 3917950"/>
              <a:gd name="connsiteX10" fmla="*/ 6550025 w 7283450"/>
              <a:gd name="connsiteY10" fmla="*/ 60325 h 3917950"/>
              <a:gd name="connsiteX11" fmla="*/ 6550025 w 7283450"/>
              <a:gd name="connsiteY11" fmla="*/ 60325 h 391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83450" h="3917950">
                <a:moveTo>
                  <a:pt x="358775" y="3832225"/>
                </a:moveTo>
                <a:cubicBezTo>
                  <a:pt x="1533525" y="3873500"/>
                  <a:pt x="2708275" y="3914775"/>
                  <a:pt x="3635375" y="3908425"/>
                </a:cubicBezTo>
                <a:cubicBezTo>
                  <a:pt x="4562475" y="3902075"/>
                  <a:pt x="5349875" y="3917950"/>
                  <a:pt x="5921375" y="3794125"/>
                </a:cubicBezTo>
                <a:cubicBezTo>
                  <a:pt x="6492875" y="3670300"/>
                  <a:pt x="6889750" y="3463925"/>
                  <a:pt x="7064375" y="3165475"/>
                </a:cubicBezTo>
                <a:cubicBezTo>
                  <a:pt x="7239000" y="2867025"/>
                  <a:pt x="7283450" y="2222500"/>
                  <a:pt x="6969125" y="2003425"/>
                </a:cubicBezTo>
                <a:cubicBezTo>
                  <a:pt x="6654800" y="1784350"/>
                  <a:pt x="5178425" y="1851025"/>
                  <a:pt x="5178425" y="1851025"/>
                </a:cubicBezTo>
                <a:cubicBezTo>
                  <a:pt x="4318000" y="1790700"/>
                  <a:pt x="2587625" y="1743075"/>
                  <a:pt x="1806575" y="1641475"/>
                </a:cubicBezTo>
                <a:cubicBezTo>
                  <a:pt x="1025525" y="1539875"/>
                  <a:pt x="733425" y="1463675"/>
                  <a:pt x="492125" y="1241425"/>
                </a:cubicBezTo>
                <a:cubicBezTo>
                  <a:pt x="250825" y="1019175"/>
                  <a:pt x="0" y="508000"/>
                  <a:pt x="358775" y="307975"/>
                </a:cubicBezTo>
                <a:cubicBezTo>
                  <a:pt x="717550" y="107950"/>
                  <a:pt x="1612900" y="82550"/>
                  <a:pt x="2644775" y="41275"/>
                </a:cubicBezTo>
                <a:cubicBezTo>
                  <a:pt x="3676650" y="0"/>
                  <a:pt x="6550025" y="60325"/>
                  <a:pt x="6550025" y="60325"/>
                </a:cubicBezTo>
                <a:lnTo>
                  <a:pt x="6550025" y="60325"/>
                </a:lnTo>
              </a:path>
            </a:pathLst>
          </a:custGeom>
          <a:ln w="63500">
            <a:solidFill>
              <a:srgbClr val="F80ED7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AFE461-EB7C-4746-B04A-B0FC3658AC2B}"/>
              </a:ext>
            </a:extLst>
          </p:cNvPr>
          <p:cNvSpPr txBox="1"/>
          <p:nvPr/>
        </p:nvSpPr>
        <p:spPr>
          <a:xfrm>
            <a:off x="-78489" y="5774609"/>
            <a:ext cx="1294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 CHILD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E69182-A816-45D6-8AB0-E8617CE578B4}"/>
              </a:ext>
            </a:extLst>
          </p:cNvPr>
          <p:cNvSpPr txBox="1"/>
          <p:nvPr/>
        </p:nvSpPr>
        <p:spPr>
          <a:xfrm>
            <a:off x="8003600" y="1653977"/>
            <a:ext cx="870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7F1224-5579-4B71-ACA8-B41B9749C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406" y="69589"/>
            <a:ext cx="2937187" cy="2482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AD7DF1-FB00-4ADF-9D8B-8F9A7D644EF9}"/>
              </a:ext>
            </a:extLst>
          </p:cNvPr>
          <p:cNvSpPr txBox="1"/>
          <p:nvPr/>
        </p:nvSpPr>
        <p:spPr>
          <a:xfrm>
            <a:off x="0" y="31512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 Narrow" panose="020B0606020202030204" pitchFamily="34" charset="0"/>
              </a:rPr>
              <a:t>Identify key points on your timeline where you have had to undertake significant new learning, indicate the reasons for learning and the nature of </a:t>
            </a:r>
          </a:p>
          <a:p>
            <a:r>
              <a:rPr lang="en-US" sz="1200" b="1" dirty="0">
                <a:latin typeface="Arial Narrow" panose="020B0606020202030204" pitchFamily="34" charset="0"/>
              </a:rPr>
              <a:t>the learning (eg how you learnt -formal education/training, informal through work, life events etc.). What conclusions do you draw from your sketch?</a:t>
            </a:r>
          </a:p>
        </p:txBody>
      </p:sp>
      <p:sp>
        <p:nvSpPr>
          <p:cNvPr id="9" name="Freeform 50">
            <a:extLst>
              <a:ext uri="{FF2B5EF4-FFF2-40B4-BE49-F238E27FC236}">
                <a16:creationId xmlns:a16="http://schemas.microsoft.com/office/drawing/2014/main" id="{FD52C803-6937-4B08-8C4C-545D1BD06ED1}"/>
              </a:ext>
            </a:extLst>
          </p:cNvPr>
          <p:cNvSpPr/>
          <p:nvPr/>
        </p:nvSpPr>
        <p:spPr>
          <a:xfrm>
            <a:off x="1215593" y="2360759"/>
            <a:ext cx="7570911" cy="4094162"/>
          </a:xfrm>
          <a:custGeom>
            <a:avLst/>
            <a:gdLst>
              <a:gd name="connsiteX0" fmla="*/ 358775 w 7283450"/>
              <a:gd name="connsiteY0" fmla="*/ 3832225 h 3917950"/>
              <a:gd name="connsiteX1" fmla="*/ 3635375 w 7283450"/>
              <a:gd name="connsiteY1" fmla="*/ 3908425 h 3917950"/>
              <a:gd name="connsiteX2" fmla="*/ 5921375 w 7283450"/>
              <a:gd name="connsiteY2" fmla="*/ 3794125 h 3917950"/>
              <a:gd name="connsiteX3" fmla="*/ 7064375 w 7283450"/>
              <a:gd name="connsiteY3" fmla="*/ 3165475 h 3917950"/>
              <a:gd name="connsiteX4" fmla="*/ 6969125 w 7283450"/>
              <a:gd name="connsiteY4" fmla="*/ 2003425 h 3917950"/>
              <a:gd name="connsiteX5" fmla="*/ 5178425 w 7283450"/>
              <a:gd name="connsiteY5" fmla="*/ 1851025 h 3917950"/>
              <a:gd name="connsiteX6" fmla="*/ 1806575 w 7283450"/>
              <a:gd name="connsiteY6" fmla="*/ 1641475 h 3917950"/>
              <a:gd name="connsiteX7" fmla="*/ 492125 w 7283450"/>
              <a:gd name="connsiteY7" fmla="*/ 1241425 h 3917950"/>
              <a:gd name="connsiteX8" fmla="*/ 358775 w 7283450"/>
              <a:gd name="connsiteY8" fmla="*/ 307975 h 3917950"/>
              <a:gd name="connsiteX9" fmla="*/ 2644775 w 7283450"/>
              <a:gd name="connsiteY9" fmla="*/ 41275 h 3917950"/>
              <a:gd name="connsiteX10" fmla="*/ 6550025 w 7283450"/>
              <a:gd name="connsiteY10" fmla="*/ 60325 h 3917950"/>
              <a:gd name="connsiteX11" fmla="*/ 6550025 w 7283450"/>
              <a:gd name="connsiteY11" fmla="*/ 60325 h 391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83450" h="3917950">
                <a:moveTo>
                  <a:pt x="358775" y="3832225"/>
                </a:moveTo>
                <a:cubicBezTo>
                  <a:pt x="1533525" y="3873500"/>
                  <a:pt x="2708275" y="3914775"/>
                  <a:pt x="3635375" y="3908425"/>
                </a:cubicBezTo>
                <a:cubicBezTo>
                  <a:pt x="4562475" y="3902075"/>
                  <a:pt x="5349875" y="3917950"/>
                  <a:pt x="5921375" y="3794125"/>
                </a:cubicBezTo>
                <a:cubicBezTo>
                  <a:pt x="6492875" y="3670300"/>
                  <a:pt x="6889750" y="3463925"/>
                  <a:pt x="7064375" y="3165475"/>
                </a:cubicBezTo>
                <a:cubicBezTo>
                  <a:pt x="7239000" y="2867025"/>
                  <a:pt x="7283450" y="2222500"/>
                  <a:pt x="6969125" y="2003425"/>
                </a:cubicBezTo>
                <a:cubicBezTo>
                  <a:pt x="6654800" y="1784350"/>
                  <a:pt x="5178425" y="1851025"/>
                  <a:pt x="5178425" y="1851025"/>
                </a:cubicBezTo>
                <a:cubicBezTo>
                  <a:pt x="4318000" y="1790700"/>
                  <a:pt x="2587625" y="1743075"/>
                  <a:pt x="1806575" y="1641475"/>
                </a:cubicBezTo>
                <a:cubicBezTo>
                  <a:pt x="1025525" y="1539875"/>
                  <a:pt x="733425" y="1463675"/>
                  <a:pt x="492125" y="1241425"/>
                </a:cubicBezTo>
                <a:cubicBezTo>
                  <a:pt x="250825" y="1019175"/>
                  <a:pt x="0" y="508000"/>
                  <a:pt x="358775" y="307975"/>
                </a:cubicBezTo>
                <a:cubicBezTo>
                  <a:pt x="717550" y="107950"/>
                  <a:pt x="1612900" y="82550"/>
                  <a:pt x="2644775" y="41275"/>
                </a:cubicBezTo>
                <a:cubicBezTo>
                  <a:pt x="3676650" y="0"/>
                  <a:pt x="6550025" y="60325"/>
                  <a:pt x="6550025" y="60325"/>
                </a:cubicBezTo>
                <a:lnTo>
                  <a:pt x="6550025" y="60325"/>
                </a:lnTo>
              </a:path>
            </a:pathLst>
          </a:custGeom>
          <a:ln w="63500">
            <a:solidFill>
              <a:srgbClr val="43F52B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4D702E-170D-4D59-8818-B09F355B9F6E}"/>
              </a:ext>
            </a:extLst>
          </p:cNvPr>
          <p:cNvSpPr txBox="1"/>
          <p:nvPr/>
        </p:nvSpPr>
        <p:spPr>
          <a:xfrm>
            <a:off x="164707" y="5171241"/>
            <a:ext cx="1182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Education </a:t>
            </a:r>
          </a:p>
          <a:p>
            <a:r>
              <a:rPr lang="en-US" b="1" dirty="0"/>
              <a:t>&amp; Work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C787C5-7238-41FA-96D7-23FB91EF5CD4}"/>
              </a:ext>
            </a:extLst>
          </p:cNvPr>
          <p:cNvSpPr txBox="1"/>
          <p:nvPr/>
        </p:nvSpPr>
        <p:spPr>
          <a:xfrm>
            <a:off x="164707" y="6137988"/>
            <a:ext cx="119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Rest of life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8F6A40-0BAB-43B4-A95D-AC7F2D78FC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8029" y="76707"/>
            <a:ext cx="1343433" cy="2181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D60AC3-1B98-4735-9DBF-C4638C9503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1874" y="81684"/>
            <a:ext cx="864096" cy="224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 jackson</dc:creator>
  <cp:lastModifiedBy>norman jackson</cp:lastModifiedBy>
  <cp:revision>1</cp:revision>
  <dcterms:created xsi:type="dcterms:W3CDTF">2019-06-24T06:15:31Z</dcterms:created>
  <dcterms:modified xsi:type="dcterms:W3CDTF">2019-06-24T06:16:37Z</dcterms:modified>
</cp:coreProperties>
</file>